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耶穌聖名何等甜蜜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Name of Jesus is So Sweet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5775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稱呼耶穌盡我一世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chin goa chit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至終不敢放息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 be 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Jesus I’ll praise forevermore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 long as I shall live</a:t>
            </a:r>
          </a:p>
        </p:txBody>
      </p:sp>
    </p:spTree>
    <p:extLst>
      <p:ext uri="{BB962C8B-B14F-4D97-AF65-F5344CB8AC3E}">
        <p14:creationId xmlns:p14="http://schemas.microsoft.com/office/powerpoint/2010/main" val="3522552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雖然就死不須罣意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m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khoa-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時到使我復活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Si  kau  ho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death’s dark shadow I’ll not fear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life to me He’ll give.</a:t>
            </a:r>
          </a:p>
        </p:txBody>
      </p:sp>
    </p:spTree>
    <p:extLst>
      <p:ext uri="{BB962C8B-B14F-4D97-AF65-F5344CB8AC3E}">
        <p14:creationId xmlns:p14="http://schemas.microsoft.com/office/powerpoint/2010/main" val="2698983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265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耶穌尊名入我耳孔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如樂和諧的聲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Na  gak ho-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e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name of Jesus is so sweet,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 music to the ear;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9496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祂名讚美如此之重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o-   lo    an-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e   tang,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使天及地都聽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toe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name be praised both loud and clear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and earth to hear.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013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耶穌獨會使我靈魂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ho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歡喜至都不勝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kau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My soul by Him is so refreshed,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Such joy comes but from Him;</a:t>
            </a:r>
          </a:p>
        </p:txBody>
      </p:sp>
    </p:spTree>
    <p:extLst>
      <p:ext uri="{BB962C8B-B14F-4D97-AF65-F5344CB8AC3E}">
        <p14:creationId xmlns:p14="http://schemas.microsoft.com/office/powerpoint/2010/main" val="4167198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9277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世間珍珠寶玉金銀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chin-chu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-gun,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攏總不及耶穌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 tat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Earth’s pearl and gem and riches bright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Cannot compare to Him.</a:t>
            </a:r>
          </a:p>
        </p:txBody>
      </p:sp>
    </p:spTree>
    <p:extLst>
      <p:ext uri="{BB962C8B-B14F-4D97-AF65-F5344CB8AC3E}">
        <p14:creationId xmlns:p14="http://schemas.microsoft.com/office/powerpoint/2010/main" val="1529591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530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各項好事我心所望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-hang ho-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sim so bang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來求耶穌就得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Lai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tit,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My heart’s desires I bring to Him,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gifts He will unfold;</a:t>
            </a:r>
          </a:p>
        </p:txBody>
      </p:sp>
    </p:spTree>
    <p:extLst>
      <p:ext uri="{BB962C8B-B14F-4D97-AF65-F5344CB8AC3E}">
        <p14:creationId xmlns:p14="http://schemas.microsoft.com/office/powerpoint/2010/main" val="299771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0786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祂名親像好花的香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hoe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更甜勝過蜂蜜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-bit.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name is fragrant as the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flow’r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Sweeter than honey gold.</a:t>
            </a:r>
          </a:p>
        </p:txBody>
      </p:sp>
    </p:spTree>
    <p:extLst>
      <p:ext uri="{BB962C8B-B14F-4D97-AF65-F5344CB8AC3E}">
        <p14:creationId xmlns:p14="http://schemas.microsoft.com/office/powerpoint/2010/main" val="174473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013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我心紀念耶穌的恩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Goa  sim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e    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這恩如藥一般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Che un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His grace is hidden in my heart,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Like healing oil and balm;</a:t>
            </a:r>
          </a:p>
        </p:txBody>
      </p:sp>
    </p:spTree>
    <p:extLst>
      <p:ext uri="{BB962C8B-B14F-4D97-AF65-F5344CB8AC3E}">
        <p14:creationId xmlns:p14="http://schemas.microsoft.com/office/powerpoint/2010/main" val="3069899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9277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會解世間苦痛憂悶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-bun,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福氣給人滿滿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moa-moa.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Soothing the care and woes of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life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bringing joy and calm.</a:t>
            </a:r>
          </a:p>
        </p:txBody>
      </p:sp>
    </p:spTree>
    <p:extLst>
      <p:ext uri="{BB962C8B-B14F-4D97-AF65-F5344CB8AC3E}">
        <p14:creationId xmlns:p14="http://schemas.microsoft.com/office/powerpoint/2010/main" val="429406634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1203</TotalTime>
  <Words>491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DFKai-SB</vt:lpstr>
      <vt:lpstr>Arial</vt:lpstr>
      <vt:lpstr>Candara</vt:lpstr>
      <vt:lpstr>Century Gothic</vt:lpstr>
      <vt:lpstr>Wingdings 3</vt:lpstr>
      <vt:lpstr>Wisp</vt:lpstr>
      <vt:lpstr>耶穌聖名何等甜蜜 The Name of Jesus is So Sweet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150</cp:revision>
  <dcterms:created xsi:type="dcterms:W3CDTF">2020-01-10T06:25:13Z</dcterms:created>
  <dcterms:modified xsi:type="dcterms:W3CDTF">2020-09-16T02:32:58Z</dcterms:modified>
</cp:coreProperties>
</file>